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87" r:id="rId6"/>
    <p:sldId id="288" r:id="rId7"/>
    <p:sldId id="294" r:id="rId8"/>
    <p:sldId id="295" r:id="rId9"/>
    <p:sldId id="289" r:id="rId10"/>
    <p:sldId id="290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Development Environments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81800" y="4953000"/>
            <a:ext cx="512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“Designing Machine Learning Systems” </a:t>
            </a:r>
          </a:p>
          <a:p>
            <a:r>
              <a:rPr lang="en-US" dirty="0" smtClean="0"/>
              <a:t>By Chip Huyan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Container </a:t>
            </a:r>
            <a:r>
              <a:rPr lang="en-IN" dirty="0"/>
              <a:t>orchestration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Help deploy and manage containerized applications to a </a:t>
            </a:r>
            <a:r>
              <a:rPr lang="en-US" dirty="0" err="1"/>
              <a:t>serverless</a:t>
            </a:r>
            <a:r>
              <a:rPr lang="en-US" dirty="0"/>
              <a:t> cluster</a:t>
            </a:r>
          </a:p>
          <a:p>
            <a:r>
              <a:rPr lang="en-US" dirty="0"/>
              <a:t>Spinning up/down containers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Google Shape;533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95400" y="2743200"/>
            <a:ext cx="3172577" cy="16126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1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Development Environment: </a:t>
            </a:r>
            <a:r>
              <a:rPr lang="en-US" dirty="0" smtClean="0"/>
              <a:t>Notebooks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Text editors &amp; notebooks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you write code, e.g. </a:t>
            </a:r>
            <a:r>
              <a:rPr lang="en-US" dirty="0" err="1"/>
              <a:t>VSCode</a:t>
            </a:r>
            <a:r>
              <a:rPr lang="en-US" dirty="0"/>
              <a:t>, Vim</a:t>
            </a:r>
          </a:p>
          <a:p>
            <a:endParaRPr lang="en-US" dirty="0"/>
          </a:p>
          <a:p>
            <a:r>
              <a:rPr lang="en-US" dirty="0"/>
              <a:t>Notebook: Jupyter notebooks, </a:t>
            </a:r>
            <a:r>
              <a:rPr lang="en-US" dirty="0" err="1"/>
              <a:t>Colab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works with arbitrary artifacts that aren’t code (e.g. images, plots, tabular data)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Stateful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Only need to run from the failed step instead from the beginning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Google Shape;431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33800" y="3924300"/>
            <a:ext cx="6081200" cy="2446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Development Environment @Netflix</a:t>
            </a: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Notebook at Netflix</a:t>
            </a:r>
          </a:p>
          <a:p>
            <a:endParaRPr lang="en-IN" dirty="0"/>
          </a:p>
        </p:txBody>
      </p:sp>
      <p:pic>
        <p:nvPicPr>
          <p:cNvPr id="5" name="Google Shape;439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00200" y="2167687"/>
            <a:ext cx="7315200" cy="37759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Development </a:t>
            </a:r>
            <a:r>
              <a:rPr lang="en-IN" dirty="0" smtClean="0"/>
              <a:t>Environment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/>
              <a:t>Versioning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Git: code versioning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DVC: data versioning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err="1"/>
              <a:t>WandB</a:t>
            </a:r>
            <a:r>
              <a:rPr lang="en-IN" dirty="0"/>
              <a:t>: experiment </a:t>
            </a:r>
            <a:r>
              <a:rPr lang="en-IN" dirty="0" smtClean="0"/>
              <a:t>versioning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r>
              <a:rPr lang="en-US" dirty="0"/>
              <a:t>CI/CD test </a:t>
            </a:r>
            <a:r>
              <a:rPr lang="en-US" dirty="0" smtClean="0"/>
              <a:t>suite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test </a:t>
            </a:r>
            <a:r>
              <a:rPr lang="en-US" dirty="0"/>
              <a:t>your code before pushing it to staging/prod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Dev </a:t>
            </a:r>
            <a:r>
              <a:rPr lang="en-IN" dirty="0" err="1"/>
              <a:t>env</a:t>
            </a:r>
            <a:r>
              <a:rPr lang="en-IN" dirty="0"/>
              <a:t>: underestimated</a:t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819400"/>
            <a:ext cx="6896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Standardize dev environments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Standardize dependencies with versions</a:t>
            </a:r>
          </a:p>
          <a:p>
            <a:r>
              <a:rPr lang="en-US" dirty="0"/>
              <a:t>Standardize tools &amp; versions</a:t>
            </a:r>
          </a:p>
          <a:p>
            <a:r>
              <a:rPr lang="en-US" dirty="0"/>
              <a:t>Standardize hardware: cloud dev </a:t>
            </a:r>
            <a:r>
              <a:rPr lang="en-US" dirty="0" err="1"/>
              <a:t>env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Standardize dev environments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Standardize dependencies with versions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Google Shape;468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3000" y="2209800"/>
            <a:ext cx="3744351" cy="31934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9948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Standardize dev environments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Standardize hardware: cloud dev </a:t>
            </a:r>
            <a:r>
              <a:rPr lang="en-US" dirty="0" err="1"/>
              <a:t>env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Simplify IT support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Security: revoke access if laptop is stolen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Bring your dev </a:t>
            </a:r>
            <a:r>
              <a:rPr lang="en-US" dirty="0" err="1"/>
              <a:t>env</a:t>
            </a:r>
            <a:r>
              <a:rPr lang="en-US" dirty="0"/>
              <a:t> closer to prod </a:t>
            </a:r>
            <a:r>
              <a:rPr lang="en-US" dirty="0" err="1"/>
              <a:t>env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 debugging easier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5776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Dev </a:t>
            </a:r>
            <a:r>
              <a:rPr lang="en-IN" dirty="0"/>
              <a:t>to prod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Elastic compute: can stop/start instances at will</a:t>
            </a:r>
          </a:p>
          <a:p>
            <a:r>
              <a:rPr lang="en-US" dirty="0"/>
              <a:t>How to recreate the required environment in a new instance?</a:t>
            </a:r>
          </a:p>
          <a:p>
            <a:endParaRPr lang="en-IN" dirty="0" smtClean="0"/>
          </a:p>
          <a:p>
            <a:endParaRPr lang="en-IN" dirty="0"/>
          </a:p>
          <a:p>
            <a:r>
              <a:rPr lang="en-IN" dirty="0" smtClean="0"/>
              <a:t>Answer: Container</a:t>
            </a:r>
          </a:p>
          <a:p>
            <a:r>
              <a:rPr lang="en-US" dirty="0"/>
              <a:t>Step-by-step instructions on how to recreate an environment in which your model can run: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install this package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download this </a:t>
            </a:r>
            <a:r>
              <a:rPr lang="en-US" dirty="0" err="1"/>
              <a:t>pretrained</a:t>
            </a:r>
            <a:r>
              <a:rPr lang="en-US" dirty="0"/>
              <a:t>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set environment variables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navigate into a folder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etc.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3168</TotalTime>
  <Words>224</Words>
  <Application>Microsoft Office PowerPoint</Application>
  <PresentationFormat>Widescreen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Development Environments</vt:lpstr>
      <vt:lpstr> Development Environment: Notebooks </vt:lpstr>
      <vt:lpstr> Development Environment @Netflix  </vt:lpstr>
      <vt:lpstr>Development Environment</vt:lpstr>
      <vt:lpstr>  Dev env: underestimated  </vt:lpstr>
      <vt:lpstr>Standardize dev environments</vt:lpstr>
      <vt:lpstr>Standardize dev environments</vt:lpstr>
      <vt:lpstr>Standardize dev environments</vt:lpstr>
      <vt:lpstr> Dev to prod </vt:lpstr>
      <vt:lpstr> Container orchestration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232</cp:revision>
  <dcterms:created xsi:type="dcterms:W3CDTF">2018-10-16T06:13:57Z</dcterms:created>
  <dcterms:modified xsi:type="dcterms:W3CDTF">2023-09-12T13:38:32Z</dcterms:modified>
</cp:coreProperties>
</file>

<file path=docProps/thumbnail.jpeg>
</file>